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09B90F-83E5-30A9-9A45-1C601774F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11E3D24-3EA7-90DB-E802-1F9E05C09D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00271D-5950-0C81-54CA-038796E0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D334EB-372C-F18A-928E-F0122A5F1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D7D1B3F-9C2B-F49D-887A-F15B9BBF6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23624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A493ED-3C2C-0A9A-FD70-D2ED8FD05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B3F3CA7-54E0-F200-5EFE-DB553914E1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4C9ABC-5EC1-8789-E9E7-0148348F0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8C6D9E3-50A8-BE30-7882-0B8B4AF7B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1C35EA-5CF1-11D1-D126-C3B1B66142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54482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0390654-724C-5AB3-57D6-4153BAE429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EC7B3EE-C789-9168-4684-2D86A70D5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BE016B-9ED6-DDA5-ABEA-7374CA871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1C4718-7B68-401C-4717-EB3D4693E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D9E86D-0720-8B8B-C487-3CE69B545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6472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21542A-D302-185D-EB93-B8ACEA75C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16A28C-FA6A-AB78-BD45-505380811E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32235B-D965-6148-7589-ABB421BCE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0536F5A-ED99-4812-22FC-61234BCB5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42FCADB-C1E5-05C5-9535-A6D2463C6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33015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B72438-09E1-E24A-C6FB-0CBD50FC4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92EEAC-2A02-9561-6CDD-301CE7A8F8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2D94DF-D543-6860-3997-5C4F8268D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E11F79-F283-7D38-50D9-8339A5555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216F40B-FA0D-8EC1-66C0-DCFBCA02A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8199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FEA65F-FDEE-23F8-26CA-09F4FB363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43C359-8415-35B5-53D9-7BEAAFBC1A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5F926A1-7AA9-A586-520E-4BE84339FD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75FE81-02BB-094F-EBF7-3B5878C02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2DB6A27-653D-5834-71E7-074B8B4BF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7D92EE9-6AAA-6623-DD4F-496E1F51C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94419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9CCBFA-F66E-7416-3736-AFFC91CDC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0705312-0846-4888-AF7B-387EF82EB7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AF95D3A-0ABA-117F-1487-AE5DDB373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EF0AD76-6361-99DB-5A91-A05A4C222F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83FE9C2-320A-D434-15EB-1E025B3789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703BF38-4AAD-0120-2B45-8CDC0BEC8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4041446-56E0-DEC7-F355-E3B988800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D6FE7D8-D730-37BF-0600-B0E704B2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2054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E3C027-76D4-4DA2-1587-C4D740113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41BE1A7-2822-D240-9F30-9854FC49D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638B4CF-3B27-DA9F-D248-27E74BD8A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9A4E4D8-EBAE-03CB-B27D-6405D5696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3403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4EA4126-3A0B-8E7C-ED5E-F78BBB959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CEEB416-9249-F2D5-BC9E-9EB6F18E9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0E5C53D-C937-F3A4-B0B7-FAB3178BF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104689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98A4B1-A7A3-3652-C90E-DCC2BC757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9A3D779-B591-53DD-68E2-669DD4061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399BF25-5463-964F-BDB3-0432CF302B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C8CD177-AAAC-D52E-008B-2DBE2C18F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3DDC9E7-22CD-60C8-2C3A-29946FF2C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6736CFD-E293-3609-2671-494B8939B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0184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16E208-F288-B449-2B0D-6BDF189B8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1302F51-13EF-7A15-07A1-8C3A2EE10C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F121D9A-6B6B-4DBA-550F-7B580B0929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A27500B-D1AC-A155-C4C9-A8B4B6456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0CA1C36-78D1-1C7B-31DF-8B8919DF4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556DA6E-C2A0-C2C3-9344-C28CBAC61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2434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0C57451-68DF-A94B-6F4C-07909A97F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DFD4F8-B904-4757-20DF-3F07B3E0E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CFE704-0EB9-A966-6696-FF75C106A9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08FD39-696D-44D9-926C-8811669AB4AD}" type="datetimeFigureOut">
              <a:rPr lang="es-MX" smtClean="0"/>
              <a:t>01/07/2024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0DBA3D-85DE-A181-787B-9C93EF98B2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AB24BB-39A6-4BCC-0628-89F1BD1FA5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162E67-600A-4385-9685-83700ACE67B9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39355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40FFA8-9A5B-9B73-AF3B-901A480F4D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6763"/>
            <a:ext cx="9144000" cy="2387600"/>
          </a:xfrm>
        </p:spPr>
        <p:txBody>
          <a:bodyPr>
            <a:normAutofit/>
          </a:bodyPr>
          <a:lstStyle/>
          <a:p>
            <a:r>
              <a:rPr lang="es-MX" b="0" i="0" dirty="0">
                <a:solidFill>
                  <a:srgbClr val="7030A0"/>
                </a:solidFill>
                <a:effectLst/>
                <a:highlight>
                  <a:srgbClr val="FFFFFF"/>
                </a:highlight>
                <a:latin typeface="-apple-system"/>
              </a:rPr>
              <a:t>Nuevos paradigmas computacionales</a:t>
            </a:r>
            <a:endParaRPr lang="es-MX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33309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FCFAD9-624B-7D9C-0E27-FECCF7616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80512B-50D8-8B49-B21A-73FAF2969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1B2033A-B333-427C-DCBD-017D9F304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32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BFB545-B574-E788-1105-27EFF2EE9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F7EED6-F621-E987-B8FA-F960DA75D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4AA968F-862D-07B3-9EDA-E72EC6524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968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908373-D739-67F5-6AAD-D7A1BDE75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880B08-6112-9563-6F0C-F0CB33523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BDAF080-FC51-8909-3ADF-4935E3599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137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080421-F698-1789-8FD4-FA3BEC4FD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3C7180A-82CE-6B23-43F4-483B7F086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B8577AE-8DE2-AAEF-B8AD-514B6657F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2464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1D9E8B-44A7-5CFE-7BF1-69D79962B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0EB51DF-068A-BA4B-14A1-0348CAAA3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55EFA93-660B-CB00-3A33-3807A02C0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6402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62E9B8-7DB4-51FA-F720-EF8FA55E5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2337837-E532-7AD4-1275-5E1899957E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991E3A5-8616-007D-0F91-B5314DDB7C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275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FEED89-4ABB-21ED-C271-1A9760070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4DE6BC-4B93-5B8C-780E-8EDF17F453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EDAADFE-3F6D-0E2B-2F74-2598AF644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687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3B1690-8B01-B396-8CE7-1B882D020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1E16BD-6A48-1301-42A9-9CAC2604A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E4EF8B9-CE14-431A-7AF5-190497229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793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805D03-6A47-8560-998D-5EC5DA1BE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87AABF9-BE92-6E08-42BB-8071CBEA2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7DA48B2-685B-C8A4-CE8C-580FCCD86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5835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864B3D-2843-42B5-593D-6337CF3C3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C29240-4F1E-EEDB-0966-3C727C7484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E9CAE29-3195-F789-46FF-B15F20008F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776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36F80F-E8DC-5C13-7957-934250BE3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2063B34-BAA8-50FC-59DD-E4F9134B8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8F950DA-F413-25A1-14DB-276EFB0C5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806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B888B9-C8DF-9EBB-2436-DAEBE1E83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370A92B-EC22-9354-DBBB-4B03191050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11BECB1-DD1C-3F38-E922-06EE12C06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6754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87965C-592E-9938-E243-A0B41EDF8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CD2C94-0CE0-3C20-A9F4-4440ADA16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A7496E7-1A2A-9F53-A49E-A5404D0F5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52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68BE89-7249-5203-24C3-C06E76D6B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D19539-2182-8908-3142-3D5B8EF00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D80B5F1-1F50-BD7A-8B97-1B140FA98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577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380FA7-A28A-EE9E-FAC9-7B50FC6CC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5983398-E9BE-7441-C1AF-4204E8E04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D8B7EAC-D463-523C-40BF-C54674964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070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85D22-5EC4-35CD-1B14-CBFC9F7134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DFA716-9EFC-A523-6588-B96D99915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B94D474-DBC4-C61F-FF59-F6AFAD509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60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24D2BF-861C-3C11-B7B6-C646CF920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E39B0A-76F4-BD5B-9829-2EABEFDEE6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F2512E5-F86A-A145-7F16-E8CB0B343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7521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F5487-9DEB-AE5A-16FE-C53716F68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207C90-4D82-FA19-94D7-76FBBAC428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39C4506-6403-D464-DD8C-0F9BC1DB0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6175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D75386-84E2-E45A-FECC-82D0A660E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B7DC67-8E0A-38D1-92F8-3406864353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609564-543A-4F9C-E72C-7C794F497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743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A2945F-B8FF-BD56-FE38-A19D36546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891763-9CD3-36F9-03A7-10C23DBED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678F3B3-817F-459F-B6B3-E54861AA4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0663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3AD46C6-9E6F-238C-BF32-874B30FB6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2319A4-2C3E-F80D-E14E-4D49ED96E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20D0CB2-E3AD-55C1-0015-ED127F95AE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900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32C474-3E27-F63B-4B3D-1BEDA8484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C729C1-FFB9-59C7-1656-D305FF997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5F4E6FE-23B6-0965-A19C-94BC66654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9682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AFD176-B15B-166D-7D52-60C8D09BA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FA85E9-51B1-5407-73BE-0E2380C60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694924-D1FE-6B93-60A3-D3761EFFFB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4684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F2411F-5DA0-B63C-592A-64B869B03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0F49760-804C-07BB-C285-BB4276C66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F88F74E-4944-4B58-BD01-27E401127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429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2C053B-975B-0F2F-A86B-66C08A0BD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A9D097-E447-C818-0FBC-908BAB3ACD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202E6D7-903E-1183-FBAB-5E81AEAB96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6489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F6271-19D2-DE03-0936-3BDC32139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5F87CD-3178-1CB9-E0F9-6B62609D0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0A69E2D-9656-B390-AB9E-07C8BC0B24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058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AB2F5A-1FE0-E94E-ECE0-5BC8D1A24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7680300-76D9-2AC7-0DF2-7C7762977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2E71651-1E8D-2117-B8EA-E68833795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199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ECFC11-660B-340A-4861-82C10CC21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274E14-EFC4-3ECA-D75D-F4C4E1818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2C98F91-0744-FCE2-B390-1A20CD2DE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969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3F90E8-2913-D70A-FFB6-CF8E5EFA1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C9421C-A699-7ACC-9CC4-3B65D9FBD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845E754-0173-C8ED-1062-CB4D78840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892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2B6873-221E-6364-FCF6-DBBF7AAE1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FC731B-1260-898E-3122-B9FF812EF5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A52462-8663-7EE1-E8C5-DCCD9EECD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309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F2DD8-4658-6AD4-1D66-3D43C0EF7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EC7DDB-1716-2559-CB3A-50C333C3E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BC84700-3C81-48AE-3ACF-D59CF2426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14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17A2BF-2B92-F7C6-C814-C6E674531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D6293CE-294A-00CC-8A2C-23CB371FE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DF43925-6496-CD3C-17EF-B83E43C35F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876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93E90E-26C0-0B49-1976-AAF890B79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B71BA66-3637-CE82-A782-96BDF03237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7F37EEE-42E9-BE23-F2D0-CA8B432E65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9184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3</Words>
  <Application>Microsoft Office PowerPoint</Application>
  <PresentationFormat>Panorámica</PresentationFormat>
  <Paragraphs>1</Paragraphs>
  <Slides>34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39" baseType="lpstr">
      <vt:lpstr>-apple-system</vt:lpstr>
      <vt:lpstr>Aptos</vt:lpstr>
      <vt:lpstr>Aptos Display</vt:lpstr>
      <vt:lpstr>Arial</vt:lpstr>
      <vt:lpstr>Tema de Office</vt:lpstr>
      <vt:lpstr>Nuevos paradigmas computacionales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Iturbe Gil</dc:creator>
  <cp:lastModifiedBy>Carlos Iturbe Gil</cp:lastModifiedBy>
  <cp:revision>34</cp:revision>
  <dcterms:created xsi:type="dcterms:W3CDTF">2024-07-01T20:15:46Z</dcterms:created>
  <dcterms:modified xsi:type="dcterms:W3CDTF">2024-07-01T22:06:00Z</dcterms:modified>
</cp:coreProperties>
</file>

<file path=docProps/thumbnail.jpeg>
</file>